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015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501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233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524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95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328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92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733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467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835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939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16651-E286-4523-8F42-D34B54DFD9E6}" type="datetimeFigureOut">
              <a:rPr lang="en-GB" smtClean="0"/>
              <a:t>09/10/2020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FFBDC-414F-42D6-8FEE-408663C4D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024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4" descr="C:\Users\UIC\Pictures\webwxgetmsgimg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55778" y="-1454353"/>
            <a:ext cx="6886859" cy="979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8254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Test</dc:creator>
  <cp:lastModifiedBy>Test</cp:lastModifiedBy>
  <cp:revision>2</cp:revision>
  <dcterms:created xsi:type="dcterms:W3CDTF">2020-10-09T12:00:22Z</dcterms:created>
  <dcterms:modified xsi:type="dcterms:W3CDTF">2020-10-09T12:02:11Z</dcterms:modified>
</cp:coreProperties>
</file>